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83" r:id="rId2"/>
    <p:sldId id="264" r:id="rId3"/>
    <p:sldId id="256" r:id="rId4"/>
    <p:sldId id="257" r:id="rId5"/>
    <p:sldId id="265" r:id="rId6"/>
    <p:sldId id="268" r:id="rId7"/>
    <p:sldId id="258" r:id="rId8"/>
    <p:sldId id="271" r:id="rId9"/>
    <p:sldId id="273" r:id="rId10"/>
    <p:sldId id="259" r:id="rId11"/>
    <p:sldId id="274" r:id="rId12"/>
    <p:sldId id="275" r:id="rId13"/>
    <p:sldId id="260" r:id="rId14"/>
    <p:sldId id="277" r:id="rId15"/>
    <p:sldId id="278" r:id="rId16"/>
    <p:sldId id="261" r:id="rId17"/>
    <p:sldId id="280" r:id="rId18"/>
    <p:sldId id="282" r:id="rId19"/>
    <p:sldId id="262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4653F-FE63-4FE7-A1DE-722BC11B2131}" type="datetimeFigureOut">
              <a:rPr lang="en-US" smtClean="0"/>
              <a:pPr/>
              <a:t>5/3/2015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EF2FC-0437-4180-BB09-08747F77A6D7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9446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EF2FC-0437-4180-BB09-08747F77A6D7}" type="slidenum">
              <a:rPr lang="en-JM" smtClean="0"/>
              <a:pPr/>
              <a:t>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2771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3003-5DF3-49D0-880B-BCCA056BCD94}" type="datetimeFigureOut">
              <a:rPr lang="en-US" smtClean="0"/>
              <a:pPr/>
              <a:t>5/3/2015</a:t>
            </a:fld>
            <a:endParaRPr lang="en-JM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523-0C02-440D-9C1E-69939F9E6455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3003-5DF3-49D0-880B-BCCA056BCD94}" type="datetimeFigureOut">
              <a:rPr lang="en-US" smtClean="0"/>
              <a:pPr/>
              <a:t>5/3/2015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523-0C02-440D-9C1E-69939F9E6455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3003-5DF3-49D0-880B-BCCA056BCD94}" type="datetimeFigureOut">
              <a:rPr lang="en-US" smtClean="0"/>
              <a:pPr/>
              <a:t>5/3/2015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523-0C02-440D-9C1E-69939F9E6455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3003-5DF3-49D0-880B-BCCA056BCD94}" type="datetimeFigureOut">
              <a:rPr lang="en-US" smtClean="0"/>
              <a:pPr/>
              <a:t>5/3/2015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523-0C02-440D-9C1E-69939F9E6455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3003-5DF3-49D0-880B-BCCA056BCD94}" type="datetimeFigureOut">
              <a:rPr lang="en-US" smtClean="0"/>
              <a:pPr/>
              <a:t>5/3/2015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523-0C02-440D-9C1E-69939F9E6455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3003-5DF3-49D0-880B-BCCA056BCD94}" type="datetimeFigureOut">
              <a:rPr lang="en-US" smtClean="0"/>
              <a:pPr/>
              <a:t>5/3/2015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523-0C02-440D-9C1E-69939F9E6455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3003-5DF3-49D0-880B-BCCA056BCD94}" type="datetimeFigureOut">
              <a:rPr lang="en-US" smtClean="0"/>
              <a:pPr/>
              <a:t>5/3/2015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523-0C02-440D-9C1E-69939F9E6455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3003-5DF3-49D0-880B-BCCA056BCD94}" type="datetimeFigureOut">
              <a:rPr lang="en-US" smtClean="0"/>
              <a:pPr/>
              <a:t>5/3/2015</a:t>
            </a:fld>
            <a:endParaRPr lang="en-JM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88523-0C02-440D-9C1E-69939F9E6455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J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3003-5DF3-49D0-880B-BCCA056BCD94}" type="datetimeFigureOut">
              <a:rPr lang="en-US" smtClean="0"/>
              <a:pPr/>
              <a:t>5/3/2015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523-0C02-440D-9C1E-69939F9E6455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3003-5DF3-49D0-880B-BCCA056BCD94}" type="datetimeFigureOut">
              <a:rPr lang="en-US" smtClean="0"/>
              <a:pPr/>
              <a:t>5/3/2015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7E88523-0C02-440D-9C1E-69939F9E6455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8533003-5DF3-49D0-880B-BCCA056BCD94}" type="datetimeFigureOut">
              <a:rPr lang="en-US" smtClean="0"/>
              <a:pPr/>
              <a:t>5/3/2015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88523-0C02-440D-9C1E-69939F9E6455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533003-5DF3-49D0-880B-BCCA056BCD94}" type="datetimeFigureOut">
              <a:rPr lang="en-US" smtClean="0"/>
              <a:pPr/>
              <a:t>5/3/2015</a:t>
            </a:fld>
            <a:endParaRPr lang="en-JM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7E88523-0C02-440D-9C1E-69939F9E6455}" type="slidenum">
              <a:rPr lang="en-JM" smtClean="0"/>
              <a:pPr/>
              <a:t>‹#›</a:t>
            </a:fld>
            <a:endParaRPr lang="en-J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student\Desktop\Jeopardy%20sounds\Track%205.mp3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tudent\Desktop\Jeopardy%20sounds\applause-2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tudent\Desktop\Jeopardy%20sounds\Sad-Trombone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tudent\Desktop\Jeopardy%20sounds\applause-1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tudent\Desktop\Jeopardy%20sounds\Famous%20losing%20horns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tudent\Desktop\Jeopardy%20sounds\applause-2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tudent\Desktop\Jeopardy%20sounds\Times%20up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tudent\Desktop\Jeopardy%20sounds\Times%20up.mp3" TargetMode="External"/><Relationship Id="rId6" Type="http://schemas.openxmlformats.org/officeDocument/2006/relationships/audio" Target="../media/audio8.wav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audio" Target="../media/audio3.wav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audio" Target="../media/audio3.wav"/><Relationship Id="rId4" Type="http://schemas.openxmlformats.org/officeDocument/2006/relationships/slide" Target="slide4.xml"/><Relationship Id="rId9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tudent\Desktop\Jeopardy%20sounds\applause-1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tudent\Desktop\Jeopardy%20sounds\Famous%20losing%20horns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tudent\Desktop\Jeopardy%20sounds\applause-2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student\Desktop\Jeopardy%20sounds\Sad-Trombone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JM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86632"/>
            <a:ext cx="9088658" cy="704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rack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 loop="1">
            <p:snd r:embed="rId3" name="record 1.wav"/>
          </p:stSnd>
        </p:sndAc>
      </p:transition>
    </mc:Choice>
    <mc:Fallback xmlns="">
      <p:transition spd="slow">
        <p:fade/>
        <p:sndAc>
          <p:stSnd loop="1">
            <p:snd r:embed="rId6" name="record 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Question 3</a:t>
            </a:r>
            <a:endParaRPr lang="en-JM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hlinkClick r:id="rId3" action="ppaction://hlinksldjump"/>
              </a:rPr>
              <a:t>The edges of the plates are known as</a:t>
            </a:r>
            <a:r>
              <a:rPr lang="en-US" sz="4400" dirty="0" smtClean="0"/>
              <a:t>:</a:t>
            </a: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                                            </a:t>
            </a:r>
            <a:r>
              <a:rPr lang="en-US" sz="4400" dirty="0" smtClean="0">
                <a:hlinkClick r:id="rId4" action="ppaction://hlinksldjump"/>
              </a:rPr>
              <a:t>3</a:t>
            </a:r>
            <a:endParaRPr lang="en-JM" sz="4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15300" dirty="0" smtClean="0">
                <a:hlinkClick r:id="rId4" action="ppaction://hlinksldjump"/>
              </a:rPr>
              <a:t>Good job!</a:t>
            </a:r>
            <a:r>
              <a:rPr lang="en-US" dirty="0" smtClean="0"/>
              <a:t/>
            </a:r>
            <a:br>
              <a:rPr lang="en-US" dirty="0" smtClean="0"/>
            </a:br>
            <a:endParaRPr lang="en-JM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91439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applause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86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records 4.wav"/>
          </p:stSnd>
        </p:sndAc>
      </p:transition>
    </mc:Choice>
    <mc:Fallback xmlns="">
      <p:transition spd="slow">
        <p:sndAc>
          <p:stSnd>
            <p:snd r:embed="rId7" name="records 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hlinkClick r:id="rId4" action="ppaction://hlinksldjump"/>
              </a:rPr>
              <a:t>Oooooh</a:t>
            </a:r>
            <a:r>
              <a:rPr lang="en-US" sz="6600" b="1" dirty="0" smtClean="0">
                <a:solidFill>
                  <a:srgbClr val="FFFF00"/>
                </a:solidFill>
                <a:hlinkClick r:id="rId4" action="ppaction://hlinksldjump"/>
              </a:rPr>
              <a:t> no try again!</a:t>
            </a:r>
            <a:endParaRPr lang="en-JM" sz="6600" b="1" dirty="0">
              <a:solidFill>
                <a:srgbClr val="FFFF00"/>
              </a:solidFill>
              <a:hlinkClick r:id="rId4" action="ppaction://hlinksldjump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58180"/>
            <a:ext cx="9144000" cy="48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ad-Trombo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582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records 7.wav"/>
          </p:stSnd>
        </p:sndAc>
      </p:transition>
    </mc:Choice>
    <mc:Fallback xmlns="">
      <p:transition spd="slow">
        <p:sndAc>
          <p:stSnd>
            <p:snd r:embed="rId7" name="records 7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Question 4</a:t>
            </a:r>
            <a:endParaRPr lang="en-JM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</a:t>
            </a:r>
          </a:p>
          <a:p>
            <a:pPr>
              <a:buNone/>
            </a:pPr>
            <a:r>
              <a:rPr lang="en-US" sz="4400" dirty="0" smtClean="0">
                <a:solidFill>
                  <a:srgbClr val="FFFF00"/>
                </a:solidFill>
                <a:hlinkClick r:id="rId3" action="ppaction://hlinksldjump"/>
              </a:rPr>
              <a:t>Persons who research earthquakes are called:</a:t>
            </a:r>
            <a:endParaRPr lang="en-US" sz="44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                                           </a:t>
            </a:r>
            <a:r>
              <a:rPr lang="en-US" sz="4400" dirty="0" smtClean="0">
                <a:hlinkClick r:id="rId4" action="ppaction://hlinksldjump"/>
              </a:rPr>
              <a:t>4</a:t>
            </a:r>
            <a:endParaRPr lang="en-JM" sz="4400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15300" dirty="0" smtClean="0">
                <a:hlinkClick r:id="rId4" action="ppaction://hlinksldjump"/>
              </a:rPr>
              <a:t>Good job!</a:t>
            </a:r>
            <a:r>
              <a:rPr lang="en-US" dirty="0" smtClean="0"/>
              <a:t/>
            </a:r>
            <a:br>
              <a:rPr lang="en-US" dirty="0" smtClean="0"/>
            </a:br>
            <a:endParaRPr lang="en-JM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91439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pplause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records 4.wav"/>
          </p:stSnd>
        </p:sndAc>
      </p:transition>
    </mc:Choice>
    <mc:Fallback xmlns="">
      <p:transition spd="slow">
        <p:sndAc>
          <p:stSnd>
            <p:snd r:embed="rId7" name="records 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hlinkClick r:id="rId4" action="ppaction://hlinksldjump"/>
              </a:rPr>
              <a:t>Oops try again!</a:t>
            </a:r>
            <a:endParaRPr lang="en-JM" sz="8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58180"/>
            <a:ext cx="9144000" cy="48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Famous losing hor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058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records 3.wav"/>
          </p:stSnd>
        </p:sndAc>
      </p:transition>
    </mc:Choice>
    <mc:Fallback xmlns="">
      <p:transition spd="slow">
        <p:sndAc>
          <p:stSnd>
            <p:snd r:embed="rId7" name="records 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Question 5</a:t>
            </a:r>
            <a:endParaRPr lang="en-JM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 </a:t>
            </a:r>
            <a:r>
              <a:rPr lang="en-US" sz="4400" dirty="0" smtClean="0">
                <a:solidFill>
                  <a:srgbClr val="FFFF00"/>
                </a:solidFill>
                <a:hlinkClick r:id="rId3" action="ppaction://hlinksldjump"/>
              </a:rPr>
              <a:t>Tsunamis usually occurs in which ocean?</a:t>
            </a:r>
            <a:endParaRPr lang="en-US" sz="4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4400" dirty="0" smtClean="0"/>
              <a:t>                                            </a:t>
            </a:r>
            <a:r>
              <a:rPr lang="en-US" sz="4400" dirty="0" smtClean="0">
                <a:hlinkClick r:id="rId4" action="ppaction://hlinksldjump"/>
              </a:rPr>
              <a:t>5</a:t>
            </a:r>
            <a:endParaRPr lang="en-JM" sz="4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  <a:hlinkClick r:id="rId4" action="ppaction://hlinksldjump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hlinkClick r:id="rId4" action="ppaction://hlinksldjump"/>
              </a:rPr>
            </a:br>
            <a:r>
              <a:rPr lang="en-US" sz="12800" b="1" dirty="0" smtClean="0">
                <a:solidFill>
                  <a:srgbClr val="FFFF00"/>
                </a:solidFill>
                <a:hlinkClick r:id="rId4" action="ppaction://hlinksldjump"/>
              </a:rPr>
              <a:t>Super kid!</a:t>
            </a:r>
            <a:r>
              <a:rPr lang="en-US" dirty="0" smtClean="0"/>
              <a:t/>
            </a:r>
            <a:br>
              <a:rPr lang="en-US" dirty="0" smtClean="0"/>
            </a:br>
            <a:endParaRPr lang="en-JM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91439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applause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records 6.wav"/>
          </p:stSnd>
        </p:sndAc>
      </p:transition>
    </mc:Choice>
    <mc:Fallback xmlns="">
      <p:transition spd="slow">
        <p:sndAc>
          <p:stSnd>
            <p:snd r:embed="rId7" name="records 6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hlinkClick r:id="rId4" action="ppaction://hlinksldjump"/>
              </a:rPr>
              <a:t>Oops try again!</a:t>
            </a:r>
            <a:endParaRPr lang="en-JM" sz="8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58180"/>
            <a:ext cx="9144000" cy="48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Times u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records 3.wav"/>
          </p:stSnd>
        </p:sndAc>
      </p:transition>
    </mc:Choice>
    <mc:Fallback xmlns="">
      <p:transition spd="slow">
        <p:sndAc>
          <p:stSnd>
            <p:snd r:embed="rId7" name="records 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Question 6</a:t>
            </a:r>
            <a:endParaRPr lang="en-JM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hlinkClick r:id="" action="ppaction://hlinkshowjump?jump=lastslideviewed">
                  <a:snd r:embed="rId3" name="applause.wav"/>
                </a:hlinkClick>
              </a:rPr>
              <a:t> </a:t>
            </a:r>
            <a:r>
              <a:rPr lang="en-US" sz="4400" dirty="0" smtClean="0">
                <a:hlinkClick r:id="" action="ppaction://hlinkshowjump?jump=lastslideviewed">
                  <a:snd r:embed="rId3" name="applause.wav"/>
                </a:hlinkClick>
              </a:rPr>
              <a:t>What causes an earthquake?</a:t>
            </a:r>
            <a:endParaRPr lang="en-US" sz="4400" dirty="0" smtClean="0">
              <a:hlinkClick r:id="" action="ppaction://hlinkshowjump?jump=lastslideviewed">
                <a:snd r:embed="rId3" name="applause.wav"/>
              </a:hlinkClick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Algerian" pitchFamily="82" charset="0"/>
              </a:rPr>
              <a:t>How to play Jeopardy </a:t>
            </a:r>
            <a:endParaRPr lang="en-JM" sz="4800" dirty="0"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en-JM" dirty="0" smtClean="0"/>
              <a:t>Pick a category and a value</a:t>
            </a:r>
          </a:p>
          <a:p>
            <a:pPr marL="550926" indent="-514350">
              <a:buAutoNum type="arabicPeriod"/>
            </a:pPr>
            <a:endParaRPr lang="en-JM" dirty="0" smtClean="0"/>
          </a:p>
          <a:p>
            <a:pPr marL="36576" indent="0">
              <a:buNone/>
            </a:pPr>
            <a:r>
              <a:rPr lang="en-JM" dirty="0" smtClean="0"/>
              <a:t>Click on the chosen box for the question</a:t>
            </a:r>
          </a:p>
          <a:p>
            <a:pPr marL="36576" indent="0">
              <a:buNone/>
            </a:pPr>
            <a:endParaRPr lang="en-JM" dirty="0"/>
          </a:p>
          <a:p>
            <a:pPr marL="36576" indent="0">
              <a:buNone/>
            </a:pPr>
            <a:r>
              <a:rPr lang="en-JM" dirty="0" smtClean="0"/>
              <a:t>If your correct you will be rewarded the value of that box.</a:t>
            </a:r>
            <a:endParaRPr lang="en-JM" dirty="0"/>
          </a:p>
        </p:txBody>
      </p:sp>
    </p:spTree>
  </p:cSld>
  <p:clrMapOvr>
    <a:masterClrMapping/>
  </p:clrMapOvr>
  <p:transition spd="slow">
    <p:wipe/>
    <p:sndAc>
      <p:stSnd>
        <p:snd r:embed="rId2" name="record 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9696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Congratulations! Well done!</a:t>
            </a:r>
            <a:endParaRPr lang="en-JM" sz="48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Documents and Settings\student\Local Settings\Temporary Internet Files\Content.IE5\PZZDWU19\MC90042317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8382000" cy="4876800"/>
          </a:xfrm>
          <a:prstGeom prst="rect">
            <a:avLst/>
          </a:prstGeom>
          <a:noFill/>
        </p:spPr>
      </p:pic>
      <p:pic>
        <p:nvPicPr>
          <p:cNvPr id="5" name="Times up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058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records 5.wav"/>
          </p:stSnd>
        </p:sndAc>
      </p:transition>
    </mc:Choice>
    <mc:Fallback xmlns="">
      <p:transition spd="slow">
        <p:sndAc>
          <p:stSnd>
            <p:snd r:embed="rId6" name="records 5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5152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Algerian" pitchFamily="82" charset="0"/>
              </a:rPr>
              <a:t>Democracy Jeopardy </a:t>
            </a:r>
            <a:endParaRPr lang="en-JM" sz="4400" dirty="0">
              <a:latin typeface="Algerian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417834"/>
              </p:ext>
            </p:extLst>
          </p:nvPr>
        </p:nvGraphicFramePr>
        <p:xfrm>
          <a:off x="457200" y="990599"/>
          <a:ext cx="7467600" cy="548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1630897">
                <a:tc>
                  <a:txBody>
                    <a:bodyPr/>
                    <a:lstStyle/>
                    <a:p>
                      <a:endParaRPr lang="en-US" sz="2800" dirty="0" smtClean="0">
                        <a:latin typeface="Algerian" pitchFamily="82" charset="0"/>
                      </a:endParaRPr>
                    </a:p>
                    <a:p>
                      <a:r>
                        <a:rPr lang="en-US" sz="2800" dirty="0" smtClean="0">
                          <a:latin typeface="Algerian" pitchFamily="82" charset="0"/>
                        </a:rPr>
                        <a:t>Background</a:t>
                      </a:r>
                      <a:endParaRPr lang="en-JM" sz="2800" dirty="0">
                        <a:latin typeface="Algerian" pitchFamily="82" charset="0"/>
                      </a:endParaRPr>
                    </a:p>
                  </a:txBody>
                  <a:tcPr marL="80294" marR="80294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Algerian" pitchFamily="82" charset="0"/>
                      </a:endParaRPr>
                    </a:p>
                    <a:p>
                      <a:r>
                        <a:rPr lang="en-US" sz="2800" dirty="0" smtClean="0">
                          <a:latin typeface="Algerian" pitchFamily="82" charset="0"/>
                        </a:rPr>
                        <a:t>Theory</a:t>
                      </a:r>
                    </a:p>
                    <a:p>
                      <a:endParaRPr lang="en-JM" sz="2800" dirty="0">
                        <a:latin typeface="Algerian" pitchFamily="82" charset="0"/>
                      </a:endParaRPr>
                    </a:p>
                  </a:txBody>
                  <a:tcPr marL="80294" marR="80294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Algerian" pitchFamily="82" charset="0"/>
                      </a:endParaRPr>
                    </a:p>
                    <a:p>
                      <a:r>
                        <a:rPr lang="en-JM" sz="2800" dirty="0" smtClean="0">
                          <a:latin typeface="Algerian" pitchFamily="82" charset="0"/>
                        </a:rPr>
                        <a:t>Theory</a:t>
                      </a:r>
                      <a:endParaRPr lang="en-JM" sz="2800" dirty="0">
                        <a:latin typeface="Algerian" pitchFamily="82" charset="0"/>
                      </a:endParaRPr>
                    </a:p>
                  </a:txBody>
                  <a:tcPr marL="80294" marR="80294">
                    <a:cell3D prstMaterial="dkEdge">
                      <a:bevel prst="convex"/>
                      <a:lightRig rig="flood" dir="t"/>
                    </a:cell3D>
                  </a:tcPr>
                </a:tc>
              </a:tr>
              <a:tr h="1927752"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hlinkClick r:id="rId4" action="ppaction://hlinksldjump"/>
                        </a:rPr>
                        <a:t>$10.00</a:t>
                      </a:r>
                      <a:endParaRPr lang="en-JM" sz="5400" dirty="0"/>
                    </a:p>
                  </a:txBody>
                  <a:tcPr marL="80294" marR="80294">
                    <a:cell3D prstMaterial="dkEdge">
                      <a:bevel prst="convex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hlinkClick r:id="rId5" action="ppaction://hlinksldjump"/>
                        </a:rPr>
                        <a:t>$10.00</a:t>
                      </a:r>
                      <a:endParaRPr lang="en-JM" sz="5400" dirty="0"/>
                    </a:p>
                  </a:txBody>
                  <a:tcPr marL="80294" marR="80294">
                    <a:cell3D prstMaterial="dkEdge">
                      <a:bevel prst="convex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hlinkClick r:id="rId6" action="ppaction://hlinksldjump"/>
                        </a:rPr>
                        <a:t>$10.00</a:t>
                      </a:r>
                      <a:endParaRPr lang="en-JM" sz="5400" dirty="0"/>
                    </a:p>
                  </a:txBody>
                  <a:tcPr marL="80294" marR="80294">
                    <a:cell3D prstMaterial="dkEdge">
                      <a:bevel prst="convex"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  <a:tr h="1927752"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hlinkClick r:id="rId7" action="ppaction://hlinksldjump"/>
                        </a:rPr>
                        <a:t>$20.00</a:t>
                      </a:r>
                      <a:endParaRPr lang="en-JM" sz="5400" dirty="0"/>
                    </a:p>
                  </a:txBody>
                  <a:tcPr marL="80294" marR="80294">
                    <a:cell3D prstMaterial="dkEdge">
                      <a:bevel prst="convex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hlinkClick r:id="rId8" action="ppaction://hlinksldjump"/>
                        </a:rPr>
                        <a:t>$20.00</a:t>
                      </a:r>
                      <a:endParaRPr lang="en-JM" sz="5400" dirty="0"/>
                    </a:p>
                  </a:txBody>
                  <a:tcPr marL="80294" marR="80294">
                    <a:cell3D prstMaterial="dkEdge">
                      <a:bevel prst="convex"/>
                      <a:lightRig rig="flood" dir="t"/>
                    </a:cell3D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hlinkClick r:id="rId9" action="ppaction://hlinksldjump"/>
                        </a:rPr>
                        <a:t>$20.00</a:t>
                      </a:r>
                      <a:endParaRPr lang="en-JM" sz="5400" dirty="0"/>
                    </a:p>
                  </a:txBody>
                  <a:tcPr marL="80294" marR="80294">
                    <a:cell3D prstMaterial="dkEdge">
                      <a:bevel prst="convex"/>
                      <a:lightRig rig="flood" dir="t"/>
                    </a:cell3D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10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C:\Documents and Settings\student\Local Settings\Temporary Internet Files\Content.IE5\I1D5AT3M\MM900285248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8686800" cy="5105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Question 1</a:t>
            </a:r>
            <a:endParaRPr lang="en-JM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 </a:t>
            </a: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700" dirty="0" smtClean="0">
                <a:solidFill>
                  <a:schemeClr val="bg1"/>
                </a:solidFill>
              </a:rPr>
              <a:t>   </a:t>
            </a:r>
            <a:r>
              <a:rPr lang="en-US" sz="4700" dirty="0" smtClean="0">
                <a:solidFill>
                  <a:srgbClr val="FFC000"/>
                </a:solidFill>
                <a:hlinkClick r:id="rId4" action="ppaction://hlinksldjump"/>
              </a:rPr>
              <a:t>What is an earthquake?</a:t>
            </a:r>
            <a:endParaRPr lang="en-US" sz="4400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/>
              <a:t>                             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</a:t>
            </a:r>
            <a:r>
              <a:rPr lang="en-US" dirty="0" smtClean="0">
                <a:hlinkClick r:id="rId5" action="ppaction://hlinksldjump"/>
              </a:rPr>
              <a:t>1  </a:t>
            </a:r>
            <a:r>
              <a:rPr lang="en-US" dirty="0" smtClean="0"/>
              <a:t>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JM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15300" dirty="0" smtClean="0">
                <a:hlinkClick r:id="rId4" action="ppaction://hlinksldjump"/>
              </a:rPr>
              <a:t>Good job!</a:t>
            </a:r>
            <a:r>
              <a:rPr lang="en-US" dirty="0" smtClean="0"/>
              <a:t/>
            </a:r>
            <a:br>
              <a:rPr lang="en-US" dirty="0" smtClean="0"/>
            </a:br>
            <a:endParaRPr lang="en-JM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91439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applause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86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records 4.wav"/>
          </p:stSnd>
        </p:sndAc>
      </p:transition>
    </mc:Choice>
    <mc:Fallback xmlns="">
      <p:transition spd="slow">
        <p:sndAc>
          <p:stSnd>
            <p:snd r:embed="rId7" name="records 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hlinkClick r:id="rId4" action="ppaction://hlinksldjump"/>
              </a:rPr>
              <a:t>Oops try again!</a:t>
            </a:r>
            <a:endParaRPr lang="en-JM" sz="8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58180"/>
            <a:ext cx="9144000" cy="48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Famous losing hor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records 3.wav"/>
          </p:stSnd>
        </p:sndAc>
      </p:transition>
    </mc:Choice>
    <mc:Fallback xmlns="">
      <p:transition spd="slow">
        <p:sndAc>
          <p:stSnd>
            <p:snd r:embed="rId7" name="records 3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Question 2</a:t>
            </a:r>
            <a:endParaRPr lang="en-JM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 </a:t>
            </a:r>
          </a:p>
          <a:p>
            <a:pPr>
              <a:buNone/>
            </a:pPr>
            <a:r>
              <a:rPr lang="en-US" sz="4400" dirty="0" smtClean="0">
                <a:solidFill>
                  <a:srgbClr val="FFC000"/>
                </a:solidFill>
              </a:rPr>
              <a:t>   </a:t>
            </a:r>
            <a:r>
              <a:rPr lang="en-US" sz="4400" dirty="0" smtClean="0">
                <a:solidFill>
                  <a:srgbClr val="FFC000"/>
                </a:solidFill>
                <a:hlinkClick r:id="rId3" action="ppaction://hlinksldjump"/>
              </a:rPr>
              <a:t>The earth’s surface is broken into how many major plates?</a:t>
            </a:r>
            <a:endParaRPr lang="en-US" sz="4400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                                            </a:t>
            </a:r>
            <a:r>
              <a:rPr lang="en-US" sz="4400" dirty="0" smtClean="0">
                <a:hlinkClick r:id="rId4" action="ppaction://hlinksldjump"/>
              </a:rPr>
              <a:t>2</a:t>
            </a:r>
            <a:r>
              <a:rPr lang="en-US" sz="4400" dirty="0" smtClean="0"/>
              <a:t>                </a:t>
            </a:r>
            <a:endParaRPr lang="en-JM" sz="4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15300" dirty="0" smtClean="0">
                <a:hlinkClick r:id="rId4" action="ppaction://hlinksldjump"/>
              </a:rPr>
              <a:t>Good job!</a:t>
            </a:r>
            <a:r>
              <a:rPr lang="en-US" dirty="0" smtClean="0"/>
              <a:t/>
            </a:r>
            <a:br>
              <a:rPr lang="en-US" dirty="0" smtClean="0"/>
            </a:br>
            <a:endParaRPr lang="en-JM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9143999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applause-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records 4.wav"/>
          </p:stSnd>
        </p:sndAc>
      </p:transition>
    </mc:Choice>
    <mc:Fallback xmlns="">
      <p:transition spd="slow">
        <p:sndAc>
          <p:stSnd>
            <p:snd r:embed="rId7" name="records 4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hlinkClick r:id="rId4" action="ppaction://hlinksldjump"/>
              </a:rPr>
              <a:t>Oops try again!</a:t>
            </a:r>
            <a:endParaRPr lang="en-JM" sz="88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58180"/>
            <a:ext cx="9144000" cy="489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ad-Trombo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records 3.wav"/>
          </p:stSnd>
        </p:sndAc>
      </p:transition>
    </mc:Choice>
    <mc:Fallback xmlns="">
      <p:transition spd="slow">
        <p:sndAc>
          <p:stSnd>
            <p:snd r:embed="rId7" name="records 3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2898</TotalTime>
  <Words>150</Words>
  <Application>Microsoft Office PowerPoint</Application>
  <PresentationFormat>On-screen Show (4:3)</PresentationFormat>
  <Paragraphs>62</Paragraphs>
  <Slides>20</Slides>
  <Notes>1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PowerPoint Presentation</vt:lpstr>
      <vt:lpstr>How to play Jeopardy </vt:lpstr>
      <vt:lpstr>Democracy Jeopardy </vt:lpstr>
      <vt:lpstr>Question 1</vt:lpstr>
      <vt:lpstr> Good job! </vt:lpstr>
      <vt:lpstr>Oops try again!</vt:lpstr>
      <vt:lpstr>Question 2</vt:lpstr>
      <vt:lpstr> Good job! </vt:lpstr>
      <vt:lpstr>Oops try again!</vt:lpstr>
      <vt:lpstr>Question 3</vt:lpstr>
      <vt:lpstr> Good job! </vt:lpstr>
      <vt:lpstr>Oooooh no try again!</vt:lpstr>
      <vt:lpstr>Question 4</vt:lpstr>
      <vt:lpstr> Good job! </vt:lpstr>
      <vt:lpstr>Oops try again!</vt:lpstr>
      <vt:lpstr>Question 5</vt:lpstr>
      <vt:lpstr> Super kid! </vt:lpstr>
      <vt:lpstr>Oops try again!</vt:lpstr>
      <vt:lpstr>Question 6</vt:lpstr>
      <vt:lpstr>Congratulations! Well done!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student</dc:creator>
  <cp:lastModifiedBy>Butterfly Babe</cp:lastModifiedBy>
  <cp:revision>156</cp:revision>
  <dcterms:created xsi:type="dcterms:W3CDTF">2011-03-17T18:23:38Z</dcterms:created>
  <dcterms:modified xsi:type="dcterms:W3CDTF">2015-05-03T19:38:11Z</dcterms:modified>
</cp:coreProperties>
</file>